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40" y="28194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more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4495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Have a short conversation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5799119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1-10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</cp:revision>
  <dcterms:created xsi:type="dcterms:W3CDTF">2011-09-14T23:22:57Z</dcterms:created>
  <dcterms:modified xsi:type="dcterms:W3CDTF">2011-09-22T11:26:17Z</dcterms:modified>
</cp:coreProperties>
</file>